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6B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3"/>
    <p:restoredTop sz="94008"/>
  </p:normalViewPr>
  <p:slideViewPr>
    <p:cSldViewPr>
      <p:cViewPr varScale="1">
        <p:scale>
          <a:sx n="108" d="100"/>
          <a:sy n="108" d="100"/>
        </p:scale>
        <p:origin x="64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591CC-4427-964F-908E-60565D204CD0}" type="datetimeFigureOut">
              <a:rPr lang="es-ES_tradnl" smtClean="0"/>
              <a:t>19/01/2026</a:t>
            </a:fld>
            <a:endParaRPr lang="es-ES_tradn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849C3-7115-3547-8977-3511736D9905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97833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849C3-7115-3547-8977-3511736D9905}" type="slidenum">
              <a:rPr lang="es-ES_tradnl" smtClean="0"/>
              <a:t>1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34442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4000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727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279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9849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1400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2919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8092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22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782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53009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7831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68DF7-0848-4983-BEE7-8E3ACEF1CFAF}" type="datetimeFigureOut">
              <a:rPr lang="es-MX" smtClean="0"/>
              <a:t>19/01/2026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498B4-4EC7-4966-9EF4-680E0C2C2D1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3934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/>
          <p:cNvCxnSpPr>
            <a:cxnSpLocks/>
          </p:cNvCxnSpPr>
          <p:nvPr/>
        </p:nvCxnSpPr>
        <p:spPr>
          <a:xfrm flipV="1">
            <a:off x="911424" y="3080180"/>
            <a:ext cx="0" cy="9891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>
            <a:cxnSpLocks/>
          </p:cNvCxnSpPr>
          <p:nvPr/>
        </p:nvCxnSpPr>
        <p:spPr>
          <a:xfrm>
            <a:off x="911424" y="3080179"/>
            <a:ext cx="1014878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2532688" y="3305250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ector recto 4"/>
          <p:cNvCxnSpPr>
            <a:cxnSpLocks/>
          </p:cNvCxnSpPr>
          <p:nvPr/>
        </p:nvCxnSpPr>
        <p:spPr>
          <a:xfrm>
            <a:off x="771379" y="4520962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9 Rectángulo redondeado"/>
          <p:cNvSpPr/>
          <p:nvPr/>
        </p:nvSpPr>
        <p:spPr>
          <a:xfrm>
            <a:off x="119336" y="4070766"/>
            <a:ext cx="1574068" cy="45019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0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SECRETARÍA DE ORGANIZACIÓN</a:t>
            </a:r>
          </a:p>
          <a:p>
            <a:pPr algn="ctr"/>
            <a:r>
              <a: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9" name="9 Rectángulo redondeado"/>
          <p:cNvSpPr/>
          <p:nvPr/>
        </p:nvSpPr>
        <p:spPr>
          <a:xfrm>
            <a:off x="4079776" y="2144698"/>
            <a:ext cx="1729541" cy="486098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MX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SECRETARIA GENERAL</a:t>
            </a:r>
          </a:p>
          <a:p>
            <a:pPr algn="ctr"/>
            <a:r>
              <a:rPr lang="es-MX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3071664" y="4046283"/>
            <a:ext cx="7694748" cy="1614965"/>
            <a:chOff x="971113" y="4207608"/>
            <a:chExt cx="7688549" cy="1976441"/>
          </a:xfrm>
          <a:solidFill>
            <a:srgbClr val="92D050"/>
          </a:solidFill>
        </p:grpSpPr>
        <p:sp>
          <p:nvSpPr>
            <p:cNvPr id="129" name="9 Rectángulo redondeado"/>
            <p:cNvSpPr/>
            <p:nvPr/>
          </p:nvSpPr>
          <p:spPr>
            <a:xfrm>
              <a:off x="2194263" y="4207608"/>
              <a:ext cx="1724216" cy="645062"/>
            </a:xfrm>
            <a:prstGeom prst="roundRect">
              <a:avLst/>
            </a:prstGeom>
            <a:grpFill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endPara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s-MX" sz="10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SECRETARÍA JURÍDICA</a:t>
              </a:r>
              <a:br>
                <a:rPr lang="es-MX" sz="10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endPara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endPara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0" name="9 Rectángulo redondeado"/>
            <p:cNvSpPr/>
            <p:nvPr/>
          </p:nvSpPr>
          <p:spPr>
            <a:xfrm>
              <a:off x="971113" y="5432443"/>
              <a:ext cx="2014600" cy="751606"/>
            </a:xfrm>
            <a:prstGeom prst="roundRect">
              <a:avLst/>
            </a:prstGeom>
            <a:grpFill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s-MX" sz="1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SECRETARÍA DE ATENCIÓN A LAS PERSONAS ADULTAS MAYORES</a:t>
              </a:r>
            </a:p>
            <a:p>
              <a:pPr algn="ctr"/>
              <a:endPara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1" name="9 Rectángulo redondeado"/>
            <p:cNvSpPr/>
            <p:nvPr/>
          </p:nvSpPr>
          <p:spPr>
            <a:xfrm>
              <a:off x="3417413" y="5453828"/>
              <a:ext cx="2014600" cy="729455"/>
            </a:xfrm>
            <a:prstGeom prst="roundRect">
              <a:avLst/>
            </a:prstGeom>
            <a:grpFill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s-MX" sz="1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SECRETARÍA DE FINANZAS Y  ADMINISTRACIÓN</a:t>
              </a:r>
              <a:endParaRPr lang="es-MX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endPara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9 Rectángulo redondeado"/>
            <p:cNvSpPr/>
            <p:nvPr/>
          </p:nvSpPr>
          <p:spPr>
            <a:xfrm>
              <a:off x="7086862" y="4250163"/>
              <a:ext cx="1572800" cy="626495"/>
            </a:xfrm>
            <a:prstGeom prst="roundRect">
              <a:avLst/>
            </a:prstGeom>
            <a:grpFill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sz="1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SECRETARÍA DE TRANSPARENCIA Y ABOGADA GENERAL </a:t>
              </a:r>
            </a:p>
          </p:txBody>
        </p:sp>
      </p:grpSp>
      <p:sp>
        <p:nvSpPr>
          <p:cNvPr id="22" name="9 Rectángulo redondeado"/>
          <p:cNvSpPr/>
          <p:nvPr/>
        </p:nvSpPr>
        <p:spPr>
          <a:xfrm>
            <a:off x="6778541" y="4046283"/>
            <a:ext cx="1751033" cy="486098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SECRETARÍA DE OPERACIÓN POLÍTICA</a:t>
            </a:r>
          </a:p>
        </p:txBody>
      </p:sp>
      <p:sp>
        <p:nvSpPr>
          <p:cNvPr id="71" name="3 Rectángulo redondeado"/>
          <p:cNvSpPr/>
          <p:nvPr/>
        </p:nvSpPr>
        <p:spPr>
          <a:xfrm>
            <a:off x="4747548" y="1197309"/>
            <a:ext cx="2808312" cy="464853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PRESIDENCIA</a:t>
            </a:r>
          </a:p>
        </p:txBody>
      </p:sp>
      <p:cxnSp>
        <p:nvCxnSpPr>
          <p:cNvPr id="8" name="7 Conector recto"/>
          <p:cNvCxnSpPr/>
          <p:nvPr/>
        </p:nvCxnSpPr>
        <p:spPr>
          <a:xfrm>
            <a:off x="5830100" y="2387747"/>
            <a:ext cx="3216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9 Rectángulo redondeado"/>
          <p:cNvSpPr/>
          <p:nvPr/>
        </p:nvSpPr>
        <p:spPr>
          <a:xfrm>
            <a:off x="2192168" y="4088914"/>
            <a:ext cx="1574068" cy="486098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SECRETARÍA DE ACCIÓN ELECTORAL</a:t>
            </a:r>
          </a:p>
        </p:txBody>
      </p:sp>
      <p:cxnSp>
        <p:nvCxnSpPr>
          <p:cNvPr id="17" name="16 Conector recto"/>
          <p:cNvCxnSpPr>
            <a:cxnSpLocks/>
            <a:stCxn id="22" idx="0"/>
          </p:cNvCxnSpPr>
          <p:nvPr/>
        </p:nvCxnSpPr>
        <p:spPr>
          <a:xfrm flipH="1" flipV="1">
            <a:off x="7651058" y="3092787"/>
            <a:ext cx="3000" cy="9534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9 Rectángulo redondeado"/>
          <p:cNvSpPr/>
          <p:nvPr/>
        </p:nvSpPr>
        <p:spPr>
          <a:xfrm>
            <a:off x="8009456" y="5064579"/>
            <a:ext cx="1758952" cy="589795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0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MX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SECRETARÍA DE GESTIÓN SOCIAL</a:t>
            </a:r>
          </a:p>
          <a:p>
            <a:pPr algn="ctr"/>
            <a:endParaRPr lang="es-MX" sz="105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2" name="31 Conector recto"/>
          <p:cNvCxnSpPr/>
          <p:nvPr/>
        </p:nvCxnSpPr>
        <p:spPr>
          <a:xfrm flipV="1">
            <a:off x="8869407" y="3080802"/>
            <a:ext cx="0" cy="19663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flipV="1">
            <a:off x="6528048" y="3080178"/>
            <a:ext cx="0" cy="1966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 flipV="1">
            <a:off x="4079776" y="3080178"/>
            <a:ext cx="1" cy="19663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>
            <a:cxnSpLocks/>
          </p:cNvCxnSpPr>
          <p:nvPr/>
        </p:nvCxnSpPr>
        <p:spPr>
          <a:xfrm flipV="1">
            <a:off x="2984256" y="3097027"/>
            <a:ext cx="0" cy="996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V="1">
            <a:off x="1991544" y="3080802"/>
            <a:ext cx="0" cy="19494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9 Rectángulo redondeado"/>
          <p:cNvSpPr/>
          <p:nvPr/>
        </p:nvSpPr>
        <p:spPr>
          <a:xfrm>
            <a:off x="1209564" y="5040231"/>
            <a:ext cx="1574068" cy="614143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SECRETARÍA DEL DEPORTE</a:t>
            </a:r>
            <a:endParaRPr lang="es-MX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077064" y="6413185"/>
            <a:ext cx="5104191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Nota: Se informa que no se encuentran vacantes disponibles </a:t>
            </a:r>
            <a:endParaRPr lang="es-MX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42 Recortar rectángulo de esquina diagonal">
            <a:extLst>
              <a:ext uri="{FF2B5EF4-FFF2-40B4-BE49-F238E27FC236}">
                <a16:creationId xmlns:a16="http://schemas.microsoft.com/office/drawing/2014/main" id="{17B24E5F-29EC-4E5F-B5B4-51647EBA3556}"/>
              </a:ext>
            </a:extLst>
          </p:cNvPr>
          <p:cNvSpPr/>
          <p:nvPr/>
        </p:nvSpPr>
        <p:spPr>
          <a:xfrm>
            <a:off x="-1" y="115287"/>
            <a:ext cx="12192000" cy="9241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17" tIns="45707" rIns="91417" bIns="45707" rtlCol="0" anchor="ctr"/>
          <a:lstStyle/>
          <a:p>
            <a:pPr algn="ctr"/>
            <a:r>
              <a:rPr lang="es-ES_tradnl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COMITÉ DIRECTIVO ESTATAL </a:t>
            </a:r>
          </a:p>
          <a:p>
            <a:pPr algn="ctr"/>
            <a:r>
              <a:rPr lang="es-ES_trad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PARTIDO REVOLUCIONARIO INSTITUCIONAL EN COAHUILA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9 Rectángulo redondeado">
            <a:extLst>
              <a:ext uri="{FF2B5EF4-FFF2-40B4-BE49-F238E27FC236}">
                <a16:creationId xmlns:a16="http://schemas.microsoft.com/office/drawing/2014/main" id="{E3F00758-86D6-4F87-9020-BC4DE2C4A69C}"/>
              </a:ext>
            </a:extLst>
          </p:cNvPr>
          <p:cNvSpPr/>
          <p:nvPr/>
        </p:nvSpPr>
        <p:spPr>
          <a:xfrm>
            <a:off x="10108241" y="5047105"/>
            <a:ext cx="1839106" cy="60726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MX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SECRETARÍA DE AFILIACIÓN Y REGISTRO PARTIDARIO</a:t>
            </a:r>
          </a:p>
          <a:p>
            <a:pPr algn="ctr"/>
            <a:endParaRPr lang="es-MX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4" name="31 Conector recto">
            <a:extLst>
              <a:ext uri="{FF2B5EF4-FFF2-40B4-BE49-F238E27FC236}">
                <a16:creationId xmlns:a16="http://schemas.microsoft.com/office/drawing/2014/main" id="{CEBEDC74-79BF-4431-8EF5-DE3A9EF83FD3}"/>
              </a:ext>
            </a:extLst>
          </p:cNvPr>
          <p:cNvCxnSpPr>
            <a:cxnSpLocks/>
          </p:cNvCxnSpPr>
          <p:nvPr/>
        </p:nvCxnSpPr>
        <p:spPr>
          <a:xfrm flipV="1">
            <a:off x="11064552" y="3080179"/>
            <a:ext cx="0" cy="19663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16 Conector recto">
            <a:extLst>
              <a:ext uri="{FF2B5EF4-FFF2-40B4-BE49-F238E27FC236}">
                <a16:creationId xmlns:a16="http://schemas.microsoft.com/office/drawing/2014/main" id="{A74F7F18-DEA0-48BA-B3F6-8EFFE9AF09AB}"/>
              </a:ext>
            </a:extLst>
          </p:cNvPr>
          <p:cNvCxnSpPr>
            <a:cxnSpLocks/>
            <a:stCxn id="21" idx="0"/>
          </p:cNvCxnSpPr>
          <p:nvPr/>
        </p:nvCxnSpPr>
        <p:spPr>
          <a:xfrm flipH="1" flipV="1">
            <a:off x="9975036" y="3092787"/>
            <a:ext cx="4342" cy="9882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16 Conector recto">
            <a:extLst>
              <a:ext uri="{FF2B5EF4-FFF2-40B4-BE49-F238E27FC236}">
                <a16:creationId xmlns:a16="http://schemas.microsoft.com/office/drawing/2014/main" id="{BDE6AF5C-2C30-4C88-98B5-5EF9FB057F16}"/>
              </a:ext>
            </a:extLst>
          </p:cNvPr>
          <p:cNvCxnSpPr>
            <a:cxnSpLocks/>
          </p:cNvCxnSpPr>
          <p:nvPr/>
        </p:nvCxnSpPr>
        <p:spPr>
          <a:xfrm flipH="1" flipV="1">
            <a:off x="5199786" y="3073960"/>
            <a:ext cx="3000" cy="9534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1 Conector recto"/>
          <p:cNvCxnSpPr/>
          <p:nvPr/>
        </p:nvCxnSpPr>
        <p:spPr>
          <a:xfrm flipV="1">
            <a:off x="6151704" y="1666604"/>
            <a:ext cx="0" cy="14073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9 Rectángulo redondeado"/>
          <p:cNvSpPr/>
          <p:nvPr/>
        </p:nvSpPr>
        <p:spPr>
          <a:xfrm>
            <a:off x="10311863" y="2173311"/>
            <a:ext cx="1574068" cy="511914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UNIDAD DE TRANSPARENCIA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98553" y="6171373"/>
            <a:ext cx="6429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Fecha de actualización:                           </a:t>
            </a:r>
            <a:r>
              <a:rPr lang="es-MX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 </a:t>
            </a:r>
            <a:r>
              <a:rPr lang="es-MX"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MX" sz="14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diciembre </a:t>
            </a:r>
            <a:r>
              <a:rPr lang="es-MX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2025</a:t>
            </a:r>
          </a:p>
          <a:p>
            <a:r>
              <a:rPr lang="es-MX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Unidad encargada de la información:    </a:t>
            </a:r>
            <a:r>
              <a:rPr lang="es-MX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Unidad de Transparencia </a:t>
            </a:r>
          </a:p>
        </p:txBody>
      </p:sp>
    </p:spTree>
    <p:extLst>
      <p:ext uri="{BB962C8B-B14F-4D97-AF65-F5344CB8AC3E}">
        <p14:creationId xmlns:p14="http://schemas.microsoft.com/office/powerpoint/2010/main" val="2160663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3582</TotalTime>
  <Words>91</Words>
  <Application>Microsoft Office PowerPoint</Application>
  <PresentationFormat>Panorámica</PresentationFormat>
  <Paragraphs>29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ANAPAOLA</dc:creator>
  <cp:lastModifiedBy>HP-54</cp:lastModifiedBy>
  <cp:revision>350</cp:revision>
  <cp:lastPrinted>2016-10-04T21:01:58Z</cp:lastPrinted>
  <dcterms:created xsi:type="dcterms:W3CDTF">2016-07-14T05:19:39Z</dcterms:created>
  <dcterms:modified xsi:type="dcterms:W3CDTF">2026-01-19T19:42:28Z</dcterms:modified>
</cp:coreProperties>
</file>